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AFD93C-8694-4AE8-8FCE-5AC2EC6C8E44}" v="3" dt="2026-09-23T10:35:39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to, Paul" userId="0b448d05-938a-426b-9f31-426e3b8b6bbe" providerId="ADAL" clId="{83C05DD2-4274-4282-91A7-72076CC409D5}"/>
    <pc:docChg chg="modSld">
      <pc:chgData name="Minto, Paul" userId="0b448d05-938a-426b-9f31-426e3b8b6bbe" providerId="ADAL" clId="{83C05DD2-4274-4282-91A7-72076CC409D5}" dt="2026-09-23T10:35:29.922" v="20" actId="20577"/>
      <pc:docMkLst>
        <pc:docMk/>
      </pc:docMkLst>
      <pc:sldChg chg="modSp mod">
        <pc:chgData name="Minto, Paul" userId="0b448d05-938a-426b-9f31-426e3b8b6bbe" providerId="ADAL" clId="{83C05DD2-4274-4282-91A7-72076CC409D5}" dt="2026-09-23T10:35:15.368" v="10" actId="20577"/>
        <pc:sldMkLst>
          <pc:docMk/>
          <pc:sldMk cId="411190468" sldId="256"/>
        </pc:sldMkLst>
        <pc:spChg chg="mod">
          <ac:chgData name="Minto, Paul" userId="0b448d05-938a-426b-9f31-426e3b8b6bbe" providerId="ADAL" clId="{83C05DD2-4274-4282-91A7-72076CC409D5}" dt="2026-09-23T10:35:15.368" v="10" actId="20577"/>
          <ac:spMkLst>
            <pc:docMk/>
            <pc:sldMk cId="411190468" sldId="256"/>
            <ac:spMk id="8" creationId="{DFBAB8EC-496C-6887-4C1B-08C17AAD2C58}"/>
          </ac:spMkLst>
        </pc:spChg>
      </pc:sldChg>
      <pc:sldChg chg="modSp mod">
        <pc:chgData name="Minto, Paul" userId="0b448d05-938a-426b-9f31-426e3b8b6bbe" providerId="ADAL" clId="{83C05DD2-4274-4282-91A7-72076CC409D5}" dt="2026-09-23T10:35:29.922" v="20" actId="20577"/>
        <pc:sldMkLst>
          <pc:docMk/>
          <pc:sldMk cId="3020777882" sldId="257"/>
        </pc:sldMkLst>
        <pc:spChg chg="mod">
          <ac:chgData name="Minto, Paul" userId="0b448d05-938a-426b-9f31-426e3b8b6bbe" providerId="ADAL" clId="{83C05DD2-4274-4282-91A7-72076CC409D5}" dt="2026-09-23T10:35:29.922" v="20" actId="20577"/>
          <ac:spMkLst>
            <pc:docMk/>
            <pc:sldMk cId="3020777882" sldId="257"/>
            <ac:spMk id="3" creationId="{9B1CC906-994A-A761-7ED3-3EF51B79D36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32282-4059-A0E6-05EA-06ECCD736E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720BB0-FAA5-666E-DB62-291DBF120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0240B-77E5-95EE-940D-6320ADAC6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4802C-9434-AE46-A1D0-34204E9AA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26880-7098-3638-C187-0B5A99448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02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0EA8B-0167-A096-56B6-C8F21F2A7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E1FD8-6288-3E29-8F1E-0420AA892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F40A28-F51F-4F26-D04A-FD84374C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0A89D-1740-FBCD-3414-C052F51DC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37869-2A9F-D291-18D4-65A72443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235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58E6C-6D24-D3FC-4AAC-E8C51F4E4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99DF6B-A144-1C6F-BC80-862BD08D8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9AA8C-A87A-DDF2-C593-DEC37552B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67B80-4435-1AD5-5DF0-275E8C03F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3DC39-DBD2-4934-09D5-1E1B7927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2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D4DAA-1A13-55E8-E50E-19F4E71EF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A4C90-F5A7-EE11-F516-97CADD19B5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7D118-1B9B-A221-13BF-47E28DCE4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EF9A49-0264-B7C8-FB5A-C2D3F00F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29BF09-07FD-B8CE-A3F3-5F6E27F66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023CF5-7AC6-53AB-5174-1A96C853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340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80985-8EF4-A784-6FE0-EE33CE1C2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DC13A2-B14D-EE50-1C2F-1168F40ED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280B1C-44BB-8C7F-F3C8-48581835E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EA876D-ACFD-7796-5E75-6F788F3EFA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14346B-A04A-3D8C-EDF0-8BEC640014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12CD95-A69B-D467-2A49-B6FE814EC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C14C25-5BE1-E60D-C500-FEDB57AA9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D3B801-6439-5DB5-962E-AF453A8C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775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DF0D6-D6F2-E63A-7BD2-E9E89FF85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F4F841-A9CD-B245-65F3-611C496B5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ACD71B-FE2B-C65D-3BDC-5D2E1E9FB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3F16A-EC56-E663-3B56-792D0725A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652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F6FB88-A1FF-6BB2-87FB-73369E968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D54D56-9191-429F-9062-A4EB79FBA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6FB2F-9EA0-F3E0-5784-0BE920F5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317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00A6F-3548-641C-0A2C-D06A5B1F4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08338-3036-8002-30F1-720FC050E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C9633-13CF-B955-1E40-2A18E6119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A1DF7-0E0E-0718-7534-FA4B3E97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C182FF-2F4B-5DCE-631D-6D0B2CF4B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90727-3645-C317-E102-9EA8ECFF2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81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41BEC-AFE5-4A95-5F33-84B0ED7AC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DDC3DA-1F95-4DD1-48FD-975772C87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6DCFC-E450-8181-BF8C-7CFC38F06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EED94-A591-AB19-BF2F-D0F50CA70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A993D-9356-2215-77F9-8D2A360D1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42F2C-683C-859E-24EE-A1C594AB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31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681A2-9BD9-7EA6-EFF6-1EB96BA8E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6B0FD5-7E02-A421-542A-DB0D20E8CD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8E41C-7AC4-5056-5108-66E5E6E6A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4253B-5F6E-E389-ED59-FCA779861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09465-BAAE-6D1F-F864-7B6C3E094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13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13F7D-FEEA-F1D4-14A7-F0D42D8B4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38F3D-B1DE-882B-DCF6-D5A6874A0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05C58-F3F8-30D2-BF44-26D2CAAD3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8E554-FC94-3441-87F9-C45EEC23E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4695F-1A53-3607-C0FF-8FB4AB9AD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0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004E9F-84ED-F1E3-E355-64C6B97F3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A0423-F26B-FBD0-042C-50A5A9113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967C0-3D35-2312-C57B-9009B8DD4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4F8935-7EBE-43B8-8825-D9ADE46C848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4052F-4499-A0FA-11B0-570D7276F8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17945-C436-836F-C362-016F6355A4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07ED61-D62E-4A87-B89A-CA9098E4D3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22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nrurs.org.uk/wp-content/uploads/2025/09/Age-Grade-Red-Card-Report.pdf" TargetMode="External"/><Relationship Id="rId3" Type="http://schemas.openxmlformats.org/officeDocument/2006/relationships/hyperlink" Target="mailto:discipline@northumberlandrfu.co.uk" TargetMode="External"/><Relationship Id="rId7" Type="http://schemas.openxmlformats.org/officeDocument/2006/relationships/hyperlink" Target="https://nrurs.org.uk/match-abuse-report-form/" TargetMode="External"/><Relationship Id="rId2" Type="http://schemas.openxmlformats.org/officeDocument/2006/relationships/hyperlink" Target="mailto:davypearson@sky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nfo@nrurs.org.uk" TargetMode="External"/><Relationship Id="rId5" Type="http://schemas.openxmlformats.org/officeDocument/2006/relationships/hyperlink" Target="mailto:Agegradediscipline@northumberlandrfu.co.uk" TargetMode="External"/><Relationship Id="rId4" Type="http://schemas.openxmlformats.org/officeDocument/2006/relationships/hyperlink" Target="mailto:info@nrurs.co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iscipline@northumberlandrfu.co.uk" TargetMode="External"/><Relationship Id="rId2" Type="http://schemas.openxmlformats.org/officeDocument/2006/relationships/hyperlink" Target="https://nrurs.org.uk/wp-content/uploads/2023/08/Match-Official-Abuse-Form-Level-5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davypearson@sky.com" TargetMode="External"/><Relationship Id="rId5" Type="http://schemas.openxmlformats.org/officeDocument/2006/relationships/hyperlink" Target="mailto:Agegradediscipline@northumberlandrfu.co.uk" TargetMode="External"/><Relationship Id="rId4" Type="http://schemas.openxmlformats.org/officeDocument/2006/relationships/hyperlink" Target="mailto:info@nrurs.org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7508826-62BE-9650-B8FC-247364FA9DAD}"/>
              </a:ext>
            </a:extLst>
          </p:cNvPr>
          <p:cNvSpPr/>
          <p:nvPr/>
        </p:nvSpPr>
        <p:spPr>
          <a:xfrm>
            <a:off x="3419582" y="6089487"/>
            <a:ext cx="5352836" cy="7685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52F56F-742B-ECD0-4425-EC97D7A3F414}"/>
              </a:ext>
            </a:extLst>
          </p:cNvPr>
          <p:cNvSpPr/>
          <p:nvPr/>
        </p:nvSpPr>
        <p:spPr>
          <a:xfrm>
            <a:off x="3706400" y="3237547"/>
            <a:ext cx="4779198" cy="6595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49DFA8-5FD1-8836-7DAC-2ED44BA23747}"/>
              </a:ext>
            </a:extLst>
          </p:cNvPr>
          <p:cNvSpPr/>
          <p:nvPr/>
        </p:nvSpPr>
        <p:spPr>
          <a:xfrm>
            <a:off x="3819200" y="1567680"/>
            <a:ext cx="4658051" cy="152220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0F2D7C-D080-4AA2-B249-5060C3BD6C30}"/>
              </a:ext>
            </a:extLst>
          </p:cNvPr>
          <p:cNvSpPr/>
          <p:nvPr/>
        </p:nvSpPr>
        <p:spPr>
          <a:xfrm>
            <a:off x="3419582" y="4066034"/>
            <a:ext cx="5352836" cy="18800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8111BF-C031-186F-BD35-BDC4704A710B}"/>
              </a:ext>
            </a:extLst>
          </p:cNvPr>
          <p:cNvSpPr/>
          <p:nvPr/>
        </p:nvSpPr>
        <p:spPr>
          <a:xfrm>
            <a:off x="5126804" y="1066574"/>
            <a:ext cx="1941816" cy="35774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49FEE5-A112-B80D-418A-537942FAB785}"/>
              </a:ext>
            </a:extLst>
          </p:cNvPr>
          <p:cNvSpPr txBox="1"/>
          <p:nvPr/>
        </p:nvSpPr>
        <p:spPr>
          <a:xfrm>
            <a:off x="1933676" y="253930"/>
            <a:ext cx="8322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/>
              <a:t>RED CARD REPORT SUBMISSION PROCESS FOR REFEREES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C0FF0-5E1A-93E4-DAF4-1E697F6A31AC}"/>
              </a:ext>
            </a:extLst>
          </p:cNvPr>
          <p:cNvSpPr txBox="1"/>
          <p:nvPr/>
        </p:nvSpPr>
        <p:spPr>
          <a:xfrm>
            <a:off x="2885753" y="3319845"/>
            <a:ext cx="6420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SUBMIT DRAFT REPORT TO DAVE PEARSON FOR REVIEW</a:t>
            </a:r>
          </a:p>
          <a:p>
            <a:pPr algn="ctr"/>
            <a:r>
              <a:rPr lang="en-GB" sz="1200" b="1" dirty="0">
                <a:hlinkClick r:id="rId2"/>
              </a:rPr>
              <a:t>davypearson@sky.com</a:t>
            </a:r>
            <a:endParaRPr lang="en-GB" sz="1200" b="1" dirty="0"/>
          </a:p>
          <a:p>
            <a:pPr algn="ctr"/>
            <a:endParaRPr lang="en-GB" sz="1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DDA188-F1A8-68E8-10EB-9F8506A99DA5}"/>
              </a:ext>
            </a:extLst>
          </p:cNvPr>
          <p:cNvSpPr txBox="1"/>
          <p:nvPr/>
        </p:nvSpPr>
        <p:spPr>
          <a:xfrm>
            <a:off x="4282610" y="1066574"/>
            <a:ext cx="3626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INCIDENT OCCURS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BAB8EC-496C-6887-4C1B-08C17AAD2C58}"/>
              </a:ext>
            </a:extLst>
          </p:cNvPr>
          <p:cNvSpPr txBox="1"/>
          <p:nvPr/>
        </p:nvSpPr>
        <p:spPr>
          <a:xfrm>
            <a:off x="3374624" y="4220463"/>
            <a:ext cx="54401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SUBMIT FINAL REPORT</a:t>
            </a:r>
          </a:p>
          <a:p>
            <a:pPr algn="ctr"/>
            <a:r>
              <a:rPr lang="en-GB" sz="1200" b="1" dirty="0"/>
              <a:t>ADULT RUGBY</a:t>
            </a:r>
          </a:p>
          <a:p>
            <a:pPr algn="ctr"/>
            <a:r>
              <a:rPr lang="en-GB" sz="1200" b="1" dirty="0">
                <a:hlinkClick r:id="rId3"/>
              </a:rPr>
              <a:t>discipline@northumberlandrfu.co.uk</a:t>
            </a:r>
            <a:endParaRPr lang="en-GB" sz="1200" b="1" dirty="0"/>
          </a:p>
          <a:p>
            <a:pPr algn="ctr"/>
            <a:r>
              <a:rPr lang="en-GB" sz="1200" b="1" dirty="0"/>
              <a:t>Copy to </a:t>
            </a:r>
            <a:r>
              <a:rPr lang="en-GB" sz="1200" b="1" dirty="0">
                <a:hlinkClick r:id="rId4"/>
              </a:rPr>
              <a:t>info@nrurs.org.uk</a:t>
            </a:r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r>
              <a:rPr lang="en-GB" sz="1200" b="1" dirty="0"/>
              <a:t>AGE GRADE RUGBY</a:t>
            </a:r>
          </a:p>
          <a:p>
            <a:pPr algn="ctr"/>
            <a:r>
              <a:rPr lang="en-GB" sz="1200" b="1" dirty="0">
                <a:hlinkClick r:id="rId5"/>
              </a:rPr>
              <a:t>Agegradediscipline@northumberlandrfu.co.uk</a:t>
            </a:r>
            <a:endParaRPr lang="en-GB" sz="1200" b="1" dirty="0"/>
          </a:p>
          <a:p>
            <a:pPr algn="ctr"/>
            <a:r>
              <a:rPr lang="en-GB" sz="1200" b="1" dirty="0"/>
              <a:t>Copy to </a:t>
            </a:r>
            <a:r>
              <a:rPr lang="en-GB" sz="1200" b="1" dirty="0">
                <a:hlinkClick r:id="rId6"/>
              </a:rPr>
              <a:t>info@nrurs.org.uk</a:t>
            </a:r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5DC523-6D2B-E530-5FBD-C7E9C8892080}"/>
              </a:ext>
            </a:extLst>
          </p:cNvPr>
          <p:cNvSpPr txBox="1"/>
          <p:nvPr/>
        </p:nvSpPr>
        <p:spPr>
          <a:xfrm>
            <a:off x="3623349" y="6269809"/>
            <a:ext cx="4945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WHERE REQUIRED ATTEND DISCIPLINARY HEARING</a:t>
            </a:r>
          </a:p>
          <a:p>
            <a:pPr algn="ctr"/>
            <a:r>
              <a:rPr lang="en-GB" sz="1400" b="1" dirty="0"/>
              <a:t>1</a:t>
            </a:r>
            <a:r>
              <a:rPr lang="en-GB" sz="1400" b="1" baseline="30000" dirty="0"/>
              <a:t>st</a:t>
            </a:r>
            <a:r>
              <a:rPr lang="en-GB" sz="1400" b="1" dirty="0"/>
              <a:t> THURSDAY AFTER GAME WHERE CARD ISSUED.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DEE215-7011-3B61-C52D-C76038DA23EE}"/>
              </a:ext>
            </a:extLst>
          </p:cNvPr>
          <p:cNvCxnSpPr>
            <a:cxnSpLocks/>
          </p:cNvCxnSpPr>
          <p:nvPr/>
        </p:nvCxnSpPr>
        <p:spPr>
          <a:xfrm>
            <a:off x="2885753" y="1229398"/>
            <a:ext cx="0" cy="2224327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F032581-6F56-9DDE-D08E-FFB1D0F904FB}"/>
              </a:ext>
            </a:extLst>
          </p:cNvPr>
          <p:cNvCxnSpPr>
            <a:cxnSpLocks/>
          </p:cNvCxnSpPr>
          <p:nvPr/>
        </p:nvCxnSpPr>
        <p:spPr>
          <a:xfrm>
            <a:off x="9428678" y="1204673"/>
            <a:ext cx="0" cy="3901583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F2DFD06-D8B1-39AA-3410-E66DEA6697F1}"/>
              </a:ext>
            </a:extLst>
          </p:cNvPr>
          <p:cNvCxnSpPr>
            <a:cxnSpLocks/>
          </p:cNvCxnSpPr>
          <p:nvPr/>
        </p:nvCxnSpPr>
        <p:spPr>
          <a:xfrm flipH="1">
            <a:off x="2404153" y="1222625"/>
            <a:ext cx="873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6CE8A2-E606-D17A-B4E6-8B0F4871D027}"/>
              </a:ext>
            </a:extLst>
          </p:cNvPr>
          <p:cNvCxnSpPr>
            <a:cxnSpLocks/>
          </p:cNvCxnSpPr>
          <p:nvPr/>
        </p:nvCxnSpPr>
        <p:spPr>
          <a:xfrm flipH="1">
            <a:off x="8979613" y="5106256"/>
            <a:ext cx="873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9AA4320-AC50-4200-C26A-8FF7A462514C}"/>
              </a:ext>
            </a:extLst>
          </p:cNvPr>
          <p:cNvCxnSpPr>
            <a:cxnSpLocks/>
          </p:cNvCxnSpPr>
          <p:nvPr/>
        </p:nvCxnSpPr>
        <p:spPr>
          <a:xfrm flipH="1">
            <a:off x="8979613" y="1229398"/>
            <a:ext cx="873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3740030-3FCE-2767-54EB-106FA531DB1E}"/>
              </a:ext>
            </a:extLst>
          </p:cNvPr>
          <p:cNvCxnSpPr>
            <a:cxnSpLocks/>
          </p:cNvCxnSpPr>
          <p:nvPr/>
        </p:nvCxnSpPr>
        <p:spPr>
          <a:xfrm flipH="1">
            <a:off x="2447813" y="3453725"/>
            <a:ext cx="873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36D814B-BD3D-A7BF-0A6C-C43CB046329E}"/>
              </a:ext>
            </a:extLst>
          </p:cNvPr>
          <p:cNvSpPr txBox="1"/>
          <p:nvPr/>
        </p:nvSpPr>
        <p:spPr>
          <a:xfrm>
            <a:off x="1602339" y="1901086"/>
            <a:ext cx="1284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highlight>
                  <a:srgbClr val="FFFF00"/>
                </a:highlight>
              </a:rPr>
              <a:t>WITHIN</a:t>
            </a:r>
          </a:p>
          <a:p>
            <a:pPr algn="ctr"/>
            <a:r>
              <a:rPr lang="en-GB" b="1" dirty="0">
                <a:highlight>
                  <a:srgbClr val="FFFF00"/>
                </a:highlight>
              </a:rPr>
              <a:t>24 HOURS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623DCC-A144-5575-9E68-F481F265B59E}"/>
              </a:ext>
            </a:extLst>
          </p:cNvPr>
          <p:cNvSpPr txBox="1"/>
          <p:nvPr/>
        </p:nvSpPr>
        <p:spPr>
          <a:xfrm>
            <a:off x="9539980" y="2586538"/>
            <a:ext cx="1284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highlight>
                  <a:srgbClr val="FFFF00"/>
                </a:highlight>
              </a:rPr>
              <a:t>WITHIN</a:t>
            </a:r>
          </a:p>
          <a:p>
            <a:pPr algn="ctr"/>
            <a:r>
              <a:rPr lang="en-GB" b="1" dirty="0">
                <a:highlight>
                  <a:srgbClr val="FFFF00"/>
                </a:highlight>
              </a:rPr>
              <a:t>48 HOURS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54DA04-B914-9996-23FA-1D4FA9C894F6}"/>
              </a:ext>
            </a:extLst>
          </p:cNvPr>
          <p:cNvSpPr txBox="1"/>
          <p:nvPr/>
        </p:nvSpPr>
        <p:spPr>
          <a:xfrm>
            <a:off x="3758626" y="1738830"/>
            <a:ext cx="47791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REFEREE COMPLETES REPORT USING PDF DOCUMENT </a:t>
            </a:r>
          </a:p>
          <a:p>
            <a:pPr algn="ctr"/>
            <a:r>
              <a:rPr lang="en-GB" sz="1200" b="1" dirty="0"/>
              <a:t>ADULT RUGBY</a:t>
            </a:r>
            <a:endParaRPr lang="en-GB" sz="1200" b="1" dirty="0">
              <a:hlinkClick r:id="rId7"/>
            </a:endParaRPr>
          </a:p>
          <a:p>
            <a:pPr algn="ctr"/>
            <a:r>
              <a:rPr lang="en-GB" sz="1200" b="1" dirty="0">
                <a:hlinkClick r:id="rId7"/>
              </a:rPr>
              <a:t>https://nrurs.org.uk/match-abuse-report-form/</a:t>
            </a:r>
            <a:endParaRPr lang="en-GB" sz="1200" b="1" dirty="0"/>
          </a:p>
          <a:p>
            <a:pPr algn="ctr"/>
            <a:r>
              <a:rPr lang="en-GB" sz="1200" b="1" dirty="0"/>
              <a:t>AGE GRADE RUGBY</a:t>
            </a:r>
          </a:p>
          <a:p>
            <a:pPr algn="ctr"/>
            <a:r>
              <a:rPr lang="en-GB" sz="1200" b="1" dirty="0">
                <a:hlinkClick r:id="rId8"/>
              </a:rPr>
              <a:t>https://nrurs.org.uk/wp-content/uploads/2025/09/Age-Grade-Red-Card-Report.pdf</a:t>
            </a:r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411190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7508826-62BE-9650-B8FC-247364FA9DAD}"/>
              </a:ext>
            </a:extLst>
          </p:cNvPr>
          <p:cNvSpPr/>
          <p:nvPr/>
        </p:nvSpPr>
        <p:spPr>
          <a:xfrm>
            <a:off x="3419582" y="6089487"/>
            <a:ext cx="5352836" cy="76851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52F56F-742B-ECD0-4425-EC97D7A3F414}"/>
              </a:ext>
            </a:extLst>
          </p:cNvPr>
          <p:cNvSpPr/>
          <p:nvPr/>
        </p:nvSpPr>
        <p:spPr>
          <a:xfrm>
            <a:off x="3561704" y="3015281"/>
            <a:ext cx="5066016" cy="65955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49DFA8-5FD1-8836-7DAC-2ED44BA23747}"/>
              </a:ext>
            </a:extLst>
          </p:cNvPr>
          <p:cNvSpPr/>
          <p:nvPr/>
        </p:nvSpPr>
        <p:spPr>
          <a:xfrm>
            <a:off x="3827547" y="1623636"/>
            <a:ext cx="4566440" cy="10572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0F2D7C-D080-4AA2-B249-5060C3BD6C30}"/>
              </a:ext>
            </a:extLst>
          </p:cNvPr>
          <p:cNvSpPr/>
          <p:nvPr/>
        </p:nvSpPr>
        <p:spPr>
          <a:xfrm>
            <a:off x="3419582" y="3994712"/>
            <a:ext cx="5352836" cy="181777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8111BF-C031-186F-BD35-BDC4704A710B}"/>
              </a:ext>
            </a:extLst>
          </p:cNvPr>
          <p:cNvSpPr/>
          <p:nvPr/>
        </p:nvSpPr>
        <p:spPr>
          <a:xfrm>
            <a:off x="5126804" y="1066574"/>
            <a:ext cx="1941816" cy="35774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49FEE5-A112-B80D-418A-537942FAB785}"/>
              </a:ext>
            </a:extLst>
          </p:cNvPr>
          <p:cNvSpPr txBox="1"/>
          <p:nvPr/>
        </p:nvSpPr>
        <p:spPr>
          <a:xfrm>
            <a:off x="644272" y="254657"/>
            <a:ext cx="1090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/>
              <a:t>MATCH OFFICIAL ABUSE REPORT SUBMISSION PROCESS FOR REFEREES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DDA188-F1A8-68E8-10EB-9F8506A99DA5}"/>
              </a:ext>
            </a:extLst>
          </p:cNvPr>
          <p:cNvSpPr txBox="1"/>
          <p:nvPr/>
        </p:nvSpPr>
        <p:spPr>
          <a:xfrm>
            <a:off x="4282610" y="1066574"/>
            <a:ext cx="3626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INCIDENT OCCURS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AD9DB9-F323-EFEE-27BB-E0F42029CBA9}"/>
              </a:ext>
            </a:extLst>
          </p:cNvPr>
          <p:cNvSpPr txBox="1"/>
          <p:nvPr/>
        </p:nvSpPr>
        <p:spPr>
          <a:xfrm>
            <a:off x="3685424" y="1699398"/>
            <a:ext cx="47791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REFEREE COMPLETES REPORT USING PDF DOCUMENT</a:t>
            </a:r>
          </a:p>
          <a:p>
            <a:pPr algn="ctr"/>
            <a:r>
              <a:rPr lang="en-GB" sz="1400" b="1" dirty="0">
                <a:hlinkClick r:id="rId2"/>
              </a:rPr>
              <a:t>https://nrurs.org.uk/wp-content/uploads/2023/08/Match-Official-Abuse-Form-Level-5.pdf</a:t>
            </a:r>
            <a:endParaRPr lang="en-GB" sz="1400" b="1" dirty="0"/>
          </a:p>
          <a:p>
            <a:pPr algn="ctr"/>
            <a:endParaRPr lang="en-GB" sz="1400" b="1" dirty="0"/>
          </a:p>
          <a:p>
            <a:pPr algn="ctr"/>
            <a:endParaRPr lang="en-GB" sz="1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5DC523-6D2B-E530-5FBD-C7E9C8892080}"/>
              </a:ext>
            </a:extLst>
          </p:cNvPr>
          <p:cNvSpPr txBox="1"/>
          <p:nvPr/>
        </p:nvSpPr>
        <p:spPr>
          <a:xfrm>
            <a:off x="3623349" y="6269809"/>
            <a:ext cx="4945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WHERE REQUIRED ATTEND DISCIPLINARY HEARING</a:t>
            </a:r>
          </a:p>
          <a:p>
            <a:pPr algn="ctr"/>
            <a:r>
              <a:rPr lang="en-GB" sz="1400" b="1" dirty="0"/>
              <a:t>1</a:t>
            </a:r>
            <a:r>
              <a:rPr lang="en-GB" sz="1400" b="1" baseline="30000" dirty="0"/>
              <a:t>st</a:t>
            </a:r>
            <a:r>
              <a:rPr lang="en-GB" sz="1400" b="1" dirty="0"/>
              <a:t> THURSDAY AFTER GAME WHERE INCIDENT OCCURRED.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5DEE215-7011-3B61-C52D-C76038DA23EE}"/>
              </a:ext>
            </a:extLst>
          </p:cNvPr>
          <p:cNvCxnSpPr>
            <a:cxnSpLocks/>
          </p:cNvCxnSpPr>
          <p:nvPr/>
        </p:nvCxnSpPr>
        <p:spPr>
          <a:xfrm>
            <a:off x="2884465" y="1229398"/>
            <a:ext cx="0" cy="2224327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F032581-6F56-9DDE-D08E-FFB1D0F904FB}"/>
              </a:ext>
            </a:extLst>
          </p:cNvPr>
          <p:cNvCxnSpPr>
            <a:cxnSpLocks/>
          </p:cNvCxnSpPr>
          <p:nvPr/>
        </p:nvCxnSpPr>
        <p:spPr>
          <a:xfrm>
            <a:off x="9428678" y="1204673"/>
            <a:ext cx="0" cy="3901583"/>
          </a:xfrm>
          <a:prstGeom prst="straightConnector1">
            <a:avLst/>
          </a:prstGeom>
          <a:ln w="508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F2DFD06-D8B1-39AA-3410-E66DEA6697F1}"/>
              </a:ext>
            </a:extLst>
          </p:cNvPr>
          <p:cNvCxnSpPr>
            <a:cxnSpLocks/>
          </p:cNvCxnSpPr>
          <p:nvPr/>
        </p:nvCxnSpPr>
        <p:spPr>
          <a:xfrm flipH="1">
            <a:off x="2404153" y="1222625"/>
            <a:ext cx="873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36CE8A2-E606-D17A-B4E6-8B0F4871D027}"/>
              </a:ext>
            </a:extLst>
          </p:cNvPr>
          <p:cNvCxnSpPr>
            <a:cxnSpLocks/>
          </p:cNvCxnSpPr>
          <p:nvPr/>
        </p:nvCxnSpPr>
        <p:spPr>
          <a:xfrm flipH="1">
            <a:off x="8979613" y="5106256"/>
            <a:ext cx="873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9AA4320-AC50-4200-C26A-8FF7A462514C}"/>
              </a:ext>
            </a:extLst>
          </p:cNvPr>
          <p:cNvCxnSpPr>
            <a:cxnSpLocks/>
          </p:cNvCxnSpPr>
          <p:nvPr/>
        </p:nvCxnSpPr>
        <p:spPr>
          <a:xfrm flipH="1">
            <a:off x="8979613" y="1229398"/>
            <a:ext cx="873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3740030-3FCE-2767-54EB-106FA531DB1E}"/>
              </a:ext>
            </a:extLst>
          </p:cNvPr>
          <p:cNvCxnSpPr>
            <a:cxnSpLocks/>
          </p:cNvCxnSpPr>
          <p:nvPr/>
        </p:nvCxnSpPr>
        <p:spPr>
          <a:xfrm flipH="1">
            <a:off x="2447813" y="3453725"/>
            <a:ext cx="87330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E36D814B-BD3D-A7BF-0A6C-C43CB046329E}"/>
              </a:ext>
            </a:extLst>
          </p:cNvPr>
          <p:cNvSpPr txBox="1"/>
          <p:nvPr/>
        </p:nvSpPr>
        <p:spPr>
          <a:xfrm>
            <a:off x="1602339" y="1901086"/>
            <a:ext cx="1284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highlight>
                  <a:srgbClr val="FFFF00"/>
                </a:highlight>
              </a:rPr>
              <a:t>WITHIN</a:t>
            </a:r>
          </a:p>
          <a:p>
            <a:pPr algn="ctr"/>
            <a:r>
              <a:rPr lang="en-GB" b="1" dirty="0">
                <a:highlight>
                  <a:srgbClr val="FFFF00"/>
                </a:highlight>
              </a:rPr>
              <a:t>24 HOURS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C623DCC-A144-5575-9E68-F481F265B59E}"/>
              </a:ext>
            </a:extLst>
          </p:cNvPr>
          <p:cNvSpPr txBox="1"/>
          <p:nvPr/>
        </p:nvSpPr>
        <p:spPr>
          <a:xfrm>
            <a:off x="9539980" y="2586538"/>
            <a:ext cx="12842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highlight>
                  <a:srgbClr val="FFFF00"/>
                </a:highlight>
              </a:rPr>
              <a:t>WITHIN</a:t>
            </a:r>
          </a:p>
          <a:p>
            <a:pPr algn="ctr"/>
            <a:r>
              <a:rPr lang="en-GB" b="1" dirty="0">
                <a:highlight>
                  <a:srgbClr val="FFFF00"/>
                </a:highlight>
              </a:rPr>
              <a:t>48 HOURS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1CC906-994A-A761-7ED3-3EF51B79D36A}"/>
              </a:ext>
            </a:extLst>
          </p:cNvPr>
          <p:cNvSpPr txBox="1"/>
          <p:nvPr/>
        </p:nvSpPr>
        <p:spPr>
          <a:xfrm>
            <a:off x="3390681" y="4081180"/>
            <a:ext cx="54401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SUBMIT FINAL REPORT</a:t>
            </a:r>
          </a:p>
          <a:p>
            <a:pPr algn="ctr"/>
            <a:r>
              <a:rPr lang="en-GB" sz="1200" b="1" dirty="0"/>
              <a:t>ADULT RUGBY</a:t>
            </a:r>
          </a:p>
          <a:p>
            <a:pPr algn="ctr"/>
            <a:r>
              <a:rPr lang="en-GB" sz="1200" b="1" dirty="0">
                <a:hlinkClick r:id="rId3"/>
              </a:rPr>
              <a:t>discipline@northumberlandrfu.co.uk</a:t>
            </a:r>
            <a:endParaRPr lang="en-GB" sz="1200" b="1" dirty="0"/>
          </a:p>
          <a:p>
            <a:pPr algn="ctr"/>
            <a:r>
              <a:rPr lang="en-GB" sz="1200" b="1" dirty="0"/>
              <a:t>Copy to </a:t>
            </a:r>
            <a:r>
              <a:rPr lang="en-GB" sz="1200" b="1" dirty="0">
                <a:hlinkClick r:id="rId4"/>
              </a:rPr>
              <a:t>info@nrurs.org.uk</a:t>
            </a:r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r>
              <a:rPr lang="en-GB" sz="1200" b="1" dirty="0"/>
              <a:t>AGE GRADE RUGBY</a:t>
            </a:r>
          </a:p>
          <a:p>
            <a:pPr algn="ctr"/>
            <a:r>
              <a:rPr lang="en-GB" sz="1200" b="1" dirty="0">
                <a:hlinkClick r:id="rId5"/>
              </a:rPr>
              <a:t>Agegradediscipline@northumberlandrfu.co.uk</a:t>
            </a:r>
            <a:endParaRPr lang="en-GB" sz="1200" b="1" dirty="0"/>
          </a:p>
          <a:p>
            <a:pPr algn="ctr"/>
            <a:r>
              <a:rPr lang="en-GB" sz="1200" b="1" dirty="0"/>
              <a:t>Copy to </a:t>
            </a:r>
            <a:r>
              <a:rPr lang="en-GB" sz="1200" b="1" dirty="0" err="1">
                <a:hlinkClick r:id="rId4"/>
              </a:rPr>
              <a:t>info@</a:t>
            </a:r>
            <a:r>
              <a:rPr lang="en-GB" sz="1200" b="1" err="1">
                <a:hlinkClick r:id="rId4"/>
              </a:rPr>
              <a:t>nrurs</a:t>
            </a:r>
            <a:r>
              <a:rPr lang="en-GB" sz="1200" b="1">
                <a:hlinkClick r:id="rId4"/>
              </a:rPr>
              <a:t>.org.</a:t>
            </a:r>
            <a:r>
              <a:rPr lang="en-GB" sz="1200" b="1" dirty="0">
                <a:hlinkClick r:id="rId4"/>
              </a:rPr>
              <a:t>uk</a:t>
            </a:r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  <a:p>
            <a:pPr algn="ctr"/>
            <a:endParaRPr lang="en-GB" sz="1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50B12F-6FFD-D5EA-EB49-C7543EEB21EA}"/>
              </a:ext>
            </a:extLst>
          </p:cNvPr>
          <p:cNvSpPr txBox="1"/>
          <p:nvPr/>
        </p:nvSpPr>
        <p:spPr>
          <a:xfrm>
            <a:off x="2887042" y="3130560"/>
            <a:ext cx="6420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SUBMIT DRAFT REPORT TO DAVE PEARSON FOR REVIEW</a:t>
            </a:r>
          </a:p>
          <a:p>
            <a:pPr algn="ctr"/>
            <a:r>
              <a:rPr lang="en-GB" sz="1200" b="1" dirty="0">
                <a:hlinkClick r:id="rId6"/>
              </a:rPr>
              <a:t>davypearson@sky.com</a:t>
            </a:r>
            <a:endParaRPr lang="en-GB" sz="1200" b="1" dirty="0"/>
          </a:p>
          <a:p>
            <a:pPr algn="ctr"/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3020777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9096ad9-8b60-446a-90b7-017dbb9421a3}" enabled="1" method="Standard" siteId="{3d234255-e20f-4205-88a5-9658a402999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224</Words>
  <Application>Microsoft Office PowerPoint</Application>
  <PresentationFormat>Widescreen</PresentationFormat>
  <Paragraphs>47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>WSP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Minto, Paul</dc:creator>
  <cp:lastModifiedBy>Minto, Paul</cp:lastModifiedBy>
  <cp:revision>2</cp:revision>
  <dcterms:created xsi:type="dcterms:W3CDTF">2024-10-02T20:47:21Z</dcterms:created>
  <dcterms:modified xsi:type="dcterms:W3CDTF">2026-09-23T10:35:39Z</dcterms:modified>
</cp:coreProperties>
</file>